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069B5-0F06-416A-A7C5-ACCAC59F066A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590D4-DC03-4A34-97B0-5AD78E96110E}" type="slidenum">
              <a:rPr lang="da-DK" smtClean="0"/>
              <a:pPr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3707419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590D4-DC03-4A34-97B0-5AD78E96110E}" type="slidenum">
              <a:rPr lang="da-DK" smtClean="0"/>
              <a:pPr/>
              <a:t>2</a:t>
            </a:fld>
            <a:endParaRPr lang="da-D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590D4-DC03-4A34-97B0-5AD78E96110E}" type="slidenum">
              <a:rPr lang="da-DK" smtClean="0"/>
              <a:pPr/>
              <a:t>3</a:t>
            </a:fld>
            <a:endParaRPr lang="da-D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590D4-DC03-4A34-97B0-5AD78E96110E}" type="slidenum">
              <a:rPr lang="da-DK" smtClean="0"/>
              <a:pPr/>
              <a:t>5</a:t>
            </a:fld>
            <a:endParaRPr lang="da-D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590D4-DC03-4A34-97B0-5AD78E96110E}" type="slidenum">
              <a:rPr lang="da-DK" smtClean="0"/>
              <a:pPr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2287316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590D4-DC03-4A34-97B0-5AD78E96110E}" type="slidenum">
              <a:rPr lang="da-DK" smtClean="0"/>
              <a:pPr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578290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251520" y="6237312"/>
            <a:ext cx="4464496" cy="365125"/>
          </a:xfrm>
        </p:spPr>
        <p:txBody>
          <a:bodyPr/>
          <a:lstStyle/>
          <a:p>
            <a:pPr algn="l"/>
            <a:r>
              <a:rPr lang="da-DK" b="1" dirty="0" smtClean="0"/>
              <a:t>Praksislæringsforløb for DSA-vejledere i Frederiksberg kommune</a:t>
            </a:r>
          </a:p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b="1" dirty="0" smtClean="0"/>
              <a:t>Praksislæringsforløb for DSA-vejledere i Frederiksberg kommune</a:t>
            </a:r>
          </a:p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CBE8E-A735-4744-9BAF-15682F45A875}" type="datetimeFigureOut">
              <a:rPr lang="da-DK" smtClean="0"/>
              <a:pPr/>
              <a:t>15-09-2011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48DD-3F5E-4FF1-8EBF-EF0479B97C48}" type="slidenum">
              <a:rPr lang="da-DK" smtClean="0"/>
              <a:pPr/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yIMcm29h1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iinto.dk/photos/products/transfer-s-rejsetaske-188718-80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3260626" cy="3260627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7772400" cy="1470025"/>
          </a:xfrm>
        </p:spPr>
        <p:txBody>
          <a:bodyPr/>
          <a:lstStyle/>
          <a:p>
            <a:r>
              <a:rPr lang="da-DK" dirty="0" smtClean="0"/>
              <a:t>Transfer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752600"/>
          </a:xfrm>
        </p:spPr>
        <p:txBody>
          <a:bodyPr>
            <a:normAutofit/>
          </a:bodyPr>
          <a:lstStyle/>
          <a:p>
            <a:r>
              <a:rPr lang="da-DK" sz="2400" dirty="0" smtClean="0"/>
              <a:t>Mellem efter/videreuddannelse og praksis</a:t>
            </a: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Transfer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At anvende viden og kunnen lært i en sammenhæng til at kvalificere handling i en anden</a:t>
            </a:r>
            <a:endParaRPr lang="da-DK" dirty="0"/>
          </a:p>
        </p:txBody>
      </p:sp>
      <p:pic>
        <p:nvPicPr>
          <p:cNvPr id="1026" name="Picture 2" descr="http://upload.wikimedia.org/wikipedia/commons/thumb/4/44/Attraction_transfer_icon.svg/500px-Attraction_transfer_ico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861048"/>
            <a:ext cx="2016224" cy="2016224"/>
          </a:xfrm>
          <a:prstGeom prst="rect">
            <a:avLst/>
          </a:prstGeom>
          <a:noFill/>
        </p:spPr>
      </p:pic>
      <p:sp>
        <p:nvSpPr>
          <p:cNvPr id="5" name="Sky 4"/>
          <p:cNvSpPr/>
          <p:nvPr/>
        </p:nvSpPr>
        <p:spPr>
          <a:xfrm>
            <a:off x="467544" y="3140968"/>
            <a:ext cx="3960440" cy="3024336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Uddannelse handler måske ikke så meget om at blive klogere, men om at blive bedre til at handle!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Tre vigtige faktorer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a-DK" dirty="0" smtClean="0"/>
              <a:t>Personlige faktorer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Faktorer i undervisningen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Anvendelseskonteksten</a:t>
            </a:r>
          </a:p>
          <a:p>
            <a:pPr marL="514350" indent="-514350">
              <a:buFont typeface="+mj-lt"/>
              <a:buAutoNum type="arabicPeriod"/>
            </a:pPr>
            <a:endParaRPr lang="da-DK" dirty="0" smtClean="0"/>
          </a:p>
          <a:p>
            <a:pPr marL="514350" indent="-514350">
              <a:buNone/>
            </a:pPr>
            <a:endParaRPr lang="da-DK" dirty="0"/>
          </a:p>
        </p:txBody>
      </p:sp>
      <p:pic>
        <p:nvPicPr>
          <p:cNvPr id="17411" name="Picture 3" descr="Plastic Numbers 123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b="21711"/>
          <a:stretch>
            <a:fillRect/>
          </a:stretch>
        </p:blipFill>
        <p:spPr bwMode="auto">
          <a:xfrm>
            <a:off x="4644008" y="4005064"/>
            <a:ext cx="3810000" cy="2028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Hvad virker bedst?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a-DK" dirty="0" smtClean="0"/>
              <a:t>Personlige faktorer: 35%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Faktorer i undervisningen: 20%</a:t>
            </a:r>
          </a:p>
          <a:p>
            <a:pPr marL="514350" indent="-514350">
              <a:buFont typeface="+mj-lt"/>
              <a:buAutoNum type="arabicPeriod"/>
            </a:pPr>
            <a:r>
              <a:rPr lang="da-DK" dirty="0" smtClean="0"/>
              <a:t>Anvendelseskonteksten: 45%</a:t>
            </a:r>
          </a:p>
          <a:p>
            <a:endParaRPr lang="da-DK" dirty="0"/>
          </a:p>
        </p:txBody>
      </p:sp>
      <p:sp>
        <p:nvSpPr>
          <p:cNvPr id="4" name="Sky 3"/>
          <p:cNvSpPr/>
          <p:nvPr/>
        </p:nvSpPr>
        <p:spPr>
          <a:xfrm>
            <a:off x="5148064" y="3573016"/>
            <a:ext cx="2952328" cy="2304256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Hvorfor bruger vi så mest tid på undervisningen?</a:t>
            </a:r>
            <a:endParaRPr lang="da-DK" dirty="0"/>
          </a:p>
        </p:txBody>
      </p:sp>
      <p:sp>
        <p:nvSpPr>
          <p:cNvPr id="5" name="Tekstboks 4"/>
          <p:cNvSpPr txBox="1"/>
          <p:nvPr/>
        </p:nvSpPr>
        <p:spPr>
          <a:xfrm>
            <a:off x="251520" y="594928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i="1" dirty="0" smtClean="0"/>
              <a:t>Kilde: Bjarne </a:t>
            </a:r>
            <a:r>
              <a:rPr lang="da-DK" i="1" dirty="0" err="1" smtClean="0"/>
              <a:t>Wahlgren</a:t>
            </a:r>
            <a:endParaRPr lang="da-DK" i="1" dirty="0" smtClean="0"/>
          </a:p>
          <a:p>
            <a:r>
              <a:rPr lang="da-DK" i="1" dirty="0" smtClean="0"/>
              <a:t>Professor i voksenpædagogik ved DPU</a:t>
            </a:r>
            <a:endParaRPr lang="da-DK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Transfer sker ikke automatisk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b="1" i="1" dirty="0" smtClean="0"/>
              <a:t>Vanskeligheder ved at se sammenhæng</a:t>
            </a:r>
          </a:p>
          <a:p>
            <a:pPr lvl="1"/>
            <a:r>
              <a:rPr lang="da-DK" sz="2000" dirty="0" smtClean="0"/>
              <a:t>Manglende lighed mellem læringssituation og anvendelsessituation</a:t>
            </a:r>
          </a:p>
          <a:p>
            <a:r>
              <a:rPr lang="da-DK" sz="2400" b="1" i="1" dirty="0" smtClean="0"/>
              <a:t>Vanskeligheder ved at oversætte viden til praksis</a:t>
            </a:r>
          </a:p>
          <a:p>
            <a:pPr lvl="1"/>
            <a:r>
              <a:rPr lang="da-DK" sz="2000" dirty="0" smtClean="0"/>
              <a:t>Kræver komplekst oversættelsesarbejde</a:t>
            </a:r>
          </a:p>
          <a:p>
            <a:pPr lvl="1"/>
            <a:r>
              <a:rPr lang="da-DK" sz="2000" dirty="0" err="1" smtClean="0"/>
              <a:t>Rekonceptualisering</a:t>
            </a:r>
            <a:endParaRPr lang="da-DK" sz="2000" dirty="0" smtClean="0"/>
          </a:p>
          <a:p>
            <a:r>
              <a:rPr lang="da-DK" sz="2400" b="1" i="1" dirty="0" smtClean="0"/>
              <a:t>Modvilje mod at anvende det lærte</a:t>
            </a:r>
          </a:p>
          <a:p>
            <a:pPr lvl="1"/>
            <a:r>
              <a:rPr lang="da-DK" sz="2000" dirty="0" smtClean="0"/>
              <a:t>Den nye viden overlejres af vaner, traditioner, ”Vi plejer…”</a:t>
            </a:r>
          </a:p>
          <a:p>
            <a:r>
              <a:rPr lang="da-DK" sz="2400" b="1" i="1" dirty="0" smtClean="0"/>
              <a:t>Konteksten vanskeliggør anvendelsen</a:t>
            </a:r>
          </a:p>
          <a:p>
            <a:pPr lvl="1"/>
            <a:r>
              <a:rPr lang="da-DK" sz="2000" dirty="0" smtClean="0"/>
              <a:t>Anvendelse af læring forudsætter forandring: </a:t>
            </a:r>
            <a:br>
              <a:rPr lang="da-DK" sz="2000" dirty="0" smtClean="0"/>
            </a:br>
            <a:r>
              <a:rPr lang="da-DK" sz="2000" dirty="0" smtClean="0"/>
              <a:t>kan møde social modstand</a:t>
            </a:r>
          </a:p>
          <a:p>
            <a:endParaRPr lang="da-DK" sz="2400" dirty="0"/>
          </a:p>
        </p:txBody>
      </p:sp>
      <p:sp>
        <p:nvSpPr>
          <p:cNvPr id="4" name="Sky 3"/>
          <p:cNvSpPr/>
          <p:nvPr/>
        </p:nvSpPr>
        <p:spPr>
          <a:xfrm rot="20766000">
            <a:off x="6418444" y="4568576"/>
            <a:ext cx="2520280" cy="2016224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Hvad får dette jer til at tænke på?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Perspektiver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Mere vægt på læring i praksis</a:t>
            </a:r>
          </a:p>
          <a:p>
            <a:r>
              <a:rPr lang="da-DK" dirty="0" smtClean="0"/>
              <a:t>Skærp samspillet mellem faktorer</a:t>
            </a:r>
          </a:p>
          <a:p>
            <a:r>
              <a:rPr lang="da-DK" dirty="0" smtClean="0"/>
              <a:t>Forholdet mellem nær og fjern transfer</a:t>
            </a:r>
            <a:endParaRPr lang="da-DK" dirty="0"/>
          </a:p>
        </p:txBody>
      </p:sp>
      <p:pic>
        <p:nvPicPr>
          <p:cNvPr id="22529" name="Picture 1" descr="C:\Documents and Settings\Steen\Lokale indstillinger\Temporary Internet Files\Content.IE5\62W2Q9B9\MC9003078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861048"/>
            <a:ext cx="1751846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>
                <a:hlinkClick r:id="rId3"/>
              </a:rPr>
              <a:t>Observation som metode</a:t>
            </a: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176</Words>
  <Application>Microsoft Office PowerPoint</Application>
  <PresentationFormat>Skærmshow (4:3)</PresentationFormat>
  <Paragraphs>37</Paragraphs>
  <Slides>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Kontortema</vt:lpstr>
      <vt:lpstr>Transfer</vt:lpstr>
      <vt:lpstr>Transfer</vt:lpstr>
      <vt:lpstr>Tre vigtige faktorer</vt:lpstr>
      <vt:lpstr>Hvad virker bedst?</vt:lpstr>
      <vt:lpstr>Transfer sker ikke automatisk</vt:lpstr>
      <vt:lpstr>Perspektiver</vt:lpstr>
      <vt:lpstr>Dias nummer 7</vt:lpstr>
    </vt:vector>
  </TitlesOfParts>
  <Company>Faculty of Health, Institute of Odontology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</dc:title>
  <dc:creator>Steen</dc:creator>
  <cp:lastModifiedBy>Steen</cp:lastModifiedBy>
  <cp:revision>24</cp:revision>
  <dcterms:created xsi:type="dcterms:W3CDTF">2011-09-02T08:37:26Z</dcterms:created>
  <dcterms:modified xsi:type="dcterms:W3CDTF">2011-09-15T10:12:44Z</dcterms:modified>
</cp:coreProperties>
</file>